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80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0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3A15-E41F-4434-A79D-B4B09A0CEE91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13CFA-C4EC-45F1-9ED7-DC29542DB7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3745B-4CDC-4919-891C-1E43B1C6B1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9F86-AF99-4EAC-AA8A-053C8BE2D00C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B99D-619E-4168-92DB-1C670C82F4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357298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+mn-lt"/>
              </a:rPr>
              <a:t>МОСКВА –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 ДОСТОПРИМЕЧАТЕЛЬНОСТИ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8800" b="1" dirty="0" smtClean="0">
                <a:solidFill>
                  <a:srgbClr val="FF0000"/>
                </a:solidFill>
                <a:latin typeface="+mn-lt"/>
              </a:rPr>
              <a:t>???</a:t>
            </a:r>
            <a:endParaRPr lang="en-US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самые известные памятники в москв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28667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Резултат слика за гум в москв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-3714800"/>
            <a:ext cx="17564100" cy="1150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гум в москве внут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57150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графии достопримечатель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графии большой теа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езултат слика за москва фотографии большой теа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143404" cy="3286148"/>
          </a:xfrm>
          <a:prstGeom prst="rect">
            <a:avLst/>
          </a:prstGeom>
          <a:noFill/>
        </p:spPr>
      </p:pic>
      <p:pic>
        <p:nvPicPr>
          <p:cNvPr id="26630" name="Picture 6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00049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ретьяковская галерея, Москва, Рос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графии достопримечатель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графии достопримечатель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-619126"/>
            <a:ext cx="10477500" cy="747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949"/>
            <a:ext cx="9744075" cy="649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графии достопримечательности храм христа спаси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00" cy="661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самые известные памятники в москве фото памятник юрию долгоруко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142900"/>
            <a:ext cx="5572164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езултат слика за москва фотографии города памятник покорителям космо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07219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самые известные памятники в москв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0007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самые известные памятники в москве арбат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657229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самые известные улицы в москве арбат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86172"/>
            <a:ext cx="11430000" cy="1039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самые известные улицы в москве арбат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457200"/>
            <a:ext cx="109728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самые известные улицы в москве арбат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5715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Резултат слика за кремль фото внут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 сегод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714375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 сегод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66675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ridus.ru/_ah/img/eMKcoG3Ba1KttuYynXRp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172450" cy="543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ridus.ru/_ah/img/7MMdRATtfLMTRxFn_MRE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172450" cy="544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графии го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523875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большие спортивные комплексы в москве лужник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6929510"/>
            <a:ext cx="19507200" cy="1463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большие спортивные комплексы в москве лужник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60960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большие спортивные комплексы в москве лужник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5715000" cy="3829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кремль москва - двор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620000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графии города пар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reml.ru/pi/c3m1/i171/Whattosee_TsarCannon_non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0500"/>
            <a:ext cx="885825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Царь-колок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47625"/>
            <a:ext cx="4572000" cy="690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642918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Оружейная палата — музей-сокровищница — является частью комплекса Большого Кремлевского дворца. </a:t>
            </a:r>
            <a:endParaRPr lang="en-US" dirty="0"/>
          </a:p>
        </p:txBody>
      </p:sp>
      <p:pic>
        <p:nvPicPr>
          <p:cNvPr id="69634" name="Picture 2" descr="http://www.kreml.ru/pi/c3m1/i1/Whattosee_Armoury_slider-slider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0500"/>
            <a:ext cx="9020175" cy="6667500"/>
          </a:xfrm>
          <a:prstGeom prst="rect">
            <a:avLst/>
          </a:prstGeom>
          <a:noFill/>
        </p:spPr>
      </p:pic>
      <p:pic>
        <p:nvPicPr>
          <p:cNvPr id="4" name="Picture 2" descr="http://www.kreml.ru/pi/c3m1/i1/Whattosee_Armoury_slider-slider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357166"/>
            <a:ext cx="9020175" cy="6667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14612" y="642918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Оружейная палата — музей-сокровищница — является частью комплекса Большого Кремлевского дворца.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графии достопримечатель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896444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</Words>
  <Application>Microsoft Office PowerPoint</Application>
  <PresentationFormat>On-screen Show (4:3)</PresentationFormat>
  <Paragraphs>5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Laptop4</dc:creator>
  <cp:lastModifiedBy>Laptop4</cp:lastModifiedBy>
  <cp:revision>3</cp:revision>
  <dcterms:created xsi:type="dcterms:W3CDTF">2017-05-01T21:03:20Z</dcterms:created>
  <dcterms:modified xsi:type="dcterms:W3CDTF">2017-05-01T21:32:41Z</dcterms:modified>
</cp:coreProperties>
</file>